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9" r:id="rId9"/>
    <p:sldId id="294" r:id="rId10"/>
    <p:sldId id="280" r:id="rId11"/>
    <p:sldId id="277" r:id="rId12"/>
    <p:sldId id="278" r:id="rId13"/>
    <p:sldId id="272" r:id="rId14"/>
    <p:sldId id="274" r:id="rId15"/>
    <p:sldId id="273" r:id="rId16"/>
    <p:sldId id="284" r:id="rId17"/>
    <p:sldId id="268" r:id="rId18"/>
    <p:sldId id="269" r:id="rId19"/>
    <p:sldId id="282" r:id="rId20"/>
    <p:sldId id="267" r:id="rId21"/>
    <p:sldId id="290" r:id="rId22"/>
    <p:sldId id="292" r:id="rId23"/>
    <p:sldId id="291" r:id="rId24"/>
    <p:sldId id="293" r:id="rId25"/>
    <p:sldId id="287" r:id="rId26"/>
    <p:sldId id="288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IS CAMPOS DE OLIVEIRA" initials="TCDO" lastIdx="1" clrIdx="0">
    <p:extLst>
      <p:ext uri="{19B8F6BF-5375-455C-9EA6-DF929625EA0E}">
        <p15:presenceInfo xmlns:p15="http://schemas.microsoft.com/office/powerpoint/2012/main" userId="THAIS CAMPOS DE OLIVEI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00610E"/>
    <a:srgbClr val="55A44E"/>
    <a:srgbClr val="EDE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E1D7C-E1C5-46FE-95FE-455C0DC8ADF0}" v="3" dt="2021-06-16T20:02:48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9" autoAdjust="0"/>
    <p:restoredTop sz="94477" autoAdjust="0"/>
  </p:normalViewPr>
  <p:slideViewPr>
    <p:cSldViewPr snapToGrid="0">
      <p:cViewPr varScale="1">
        <p:scale>
          <a:sx n="68" d="100"/>
          <a:sy n="68" d="100"/>
        </p:scale>
        <p:origin x="90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Ferreira" userId="1d8f5d9bad536c26" providerId="LiveId" clId="{1F7E1D7C-E1C5-46FE-95FE-455C0DC8ADF0}"/>
    <pc:docChg chg="addSld delSld modSld sldOrd">
      <pc:chgData name="Mateus Ferreira" userId="1d8f5d9bad536c26" providerId="LiveId" clId="{1F7E1D7C-E1C5-46FE-95FE-455C0DC8ADF0}" dt="2021-06-16T20:02:59.271" v="6" actId="2696"/>
      <pc:docMkLst>
        <pc:docMk/>
      </pc:docMkLst>
      <pc:sldChg chg="del ord">
        <pc:chgData name="Mateus Ferreira" userId="1d8f5d9bad536c26" providerId="LiveId" clId="{1F7E1D7C-E1C5-46FE-95FE-455C0DC8ADF0}" dt="2021-06-16T20:02:59.271" v="6" actId="2696"/>
        <pc:sldMkLst>
          <pc:docMk/>
          <pc:sldMk cId="3460392279" sldId="266"/>
        </pc:sldMkLst>
      </pc:sldChg>
      <pc:sldChg chg="add del setBg">
        <pc:chgData name="Mateus Ferreira" userId="1d8f5d9bad536c26" providerId="LiveId" clId="{1F7E1D7C-E1C5-46FE-95FE-455C0DC8ADF0}" dt="2021-06-16T20:02:56.242" v="5" actId="2696"/>
        <pc:sldMkLst>
          <pc:docMk/>
          <pc:sldMk cId="4071898477" sldId="286"/>
        </pc:sldMkLst>
      </pc:sldChg>
      <pc:sldChg chg="add setBg">
        <pc:chgData name="Mateus Ferreira" userId="1d8f5d9bad536c26" providerId="LiveId" clId="{1F7E1D7C-E1C5-46FE-95FE-455C0DC8ADF0}" dt="2021-06-16T20:02:48.795" v="4"/>
        <pc:sldMkLst>
          <pc:docMk/>
          <pc:sldMk cId="3381889918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484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Leonardo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848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Leonardo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091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Thais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979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882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549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8.png"/><Relationship Id="rId18" Type="http://schemas.microsoft.com/office/2007/relationships/hdphoto" Target="../media/hdphoto8.wdp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microsoft.com/office/2007/relationships/hdphoto" Target="../media/hdphoto9.wdp"/><Relationship Id="rId7" Type="http://schemas.openxmlformats.org/officeDocument/2006/relationships/image" Target="../media/image31.png"/><Relationship Id="rId12" Type="http://schemas.microsoft.com/office/2007/relationships/hdphoto" Target="../media/hdphoto4.wdp"/><Relationship Id="rId17" Type="http://schemas.openxmlformats.org/officeDocument/2006/relationships/image" Target="../media/image33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png"/><Relationship Id="rId20" Type="http://schemas.openxmlformats.org/officeDocument/2006/relationships/image" Target="../media/image35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24.jpeg"/><Relationship Id="rId23" Type="http://schemas.microsoft.com/office/2007/relationships/hdphoto" Target="../media/hdphoto10.wdp"/><Relationship Id="rId28" Type="http://schemas.openxmlformats.org/officeDocument/2006/relationships/image" Target="../media/image39.png"/><Relationship Id="rId10" Type="http://schemas.microsoft.com/office/2007/relationships/hdphoto" Target="../media/hdphoto3.wdp"/><Relationship Id="rId19" Type="http://schemas.openxmlformats.org/officeDocument/2006/relationships/image" Target="../media/image34.png"/><Relationship Id="rId31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6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../../Algoritmo/Site_Institucional_Agro_Cane_Thais/AgroCane_Home_Oficial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microsoft.com/office/2007/relationships/hdphoto" Target="../media/hdphoto15.wdp"/><Relationship Id="rId3" Type="http://schemas.openxmlformats.org/officeDocument/2006/relationships/image" Target="../media/image2.png"/><Relationship Id="rId7" Type="http://schemas.microsoft.com/office/2007/relationships/hdphoto" Target="../media/hdphoto12.wdp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microsoft.com/office/2007/relationships/hdphoto" Target="../media/hdphoto13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groCane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agro.cane/" TargetMode="External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0" Type="http://schemas.openxmlformats.org/officeDocument/2006/relationships/hyperlink" Target="https://www.facebook.com/agrocane" TargetMode="External"/><Relationship Id="rId4" Type="http://schemas.microsoft.com/office/2007/relationships/hdphoto" Target="../media/hdphoto16.wdp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4FF8291-6FFE-48B6-AE9F-44B35FE0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36" y="1449112"/>
            <a:ext cx="8692927" cy="4978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62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69" name="Imagem 168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70" name="Retângulo 169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1" name="CaixaDeTexto 17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63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167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4" name="CaixaDeTexto 163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166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172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173" name="Retângulo 17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4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181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183" name="Elipse 182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4" name="Elipse 183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182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5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179" name="Elipse 178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80" name="Imagem 179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176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CaixaDeTexto 176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185" name="Retângulo 184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86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87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188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189" name="Elipse 188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90" name="Imagem 189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191" name="Conector reto 190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194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5" name="CaixaDeTexto 194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196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197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199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201" name="Retângulo 200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02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3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4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8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9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0" name="CaixaDeTexto 209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200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198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1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21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214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16" name="Retângulo 21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1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8" name="CaixaDeTexto 217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5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213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9" name="Retângulo 218">
            <a:extLst>
              <a:ext uri="{FF2B5EF4-FFF2-40B4-BE49-F238E27FC236}">
                <a16:creationId xmlns:a16="http://schemas.microsoft.com/office/drawing/2014/main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>
            <a:extLst>
              <a:ext uri="{FF2B5EF4-FFF2-40B4-BE49-F238E27FC236}">
                <a16:creationId xmlns:a16="http://schemas.microsoft.com/office/drawing/2014/main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2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4" descr="NodeJS Ícone - Download Grátis, PNG e Vetores">
            <a:extLst>
              <a:ext uri="{FF2B5EF4-FFF2-40B4-BE49-F238E27FC236}">
                <a16:creationId xmlns:a16="http://schemas.microsoft.com/office/drawing/2014/main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694998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Conector reto 223">
            <a:extLst>
              <a:ext uri="{FF2B5EF4-FFF2-40B4-BE49-F238E27FC236}">
                <a16:creationId xmlns:a16="http://schemas.microsoft.com/office/drawing/2014/main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4" descr="NodeJS Ícone - Download Grátis, PNG e Vetores">
            <a:extLst>
              <a:ext uri="{FF2B5EF4-FFF2-40B4-BE49-F238E27FC236}">
                <a16:creationId xmlns:a16="http://schemas.microsoft.com/office/drawing/2014/main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Envia-dados (API)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</p:txBody>
      </p:sp>
      <p:cxnSp>
        <p:nvCxnSpPr>
          <p:cNvPr id="229" name="Conector reto 228">
            <a:extLst>
              <a:ext uri="{FF2B5EF4-FFF2-40B4-BE49-F238E27FC236}">
                <a16:creationId xmlns:a16="http://schemas.microsoft.com/office/drawing/2014/main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>
            <a:extLst>
              <a:ext uri="{FF2B5EF4-FFF2-40B4-BE49-F238E27FC236}">
                <a16:creationId xmlns:a16="http://schemas.microsoft.com/office/drawing/2014/main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CaixaDeTexto 151">
            <a:extLst>
              <a:ext uri="{FF2B5EF4-FFF2-40B4-BE49-F238E27FC236}">
                <a16:creationId xmlns:a16="http://schemas.microsoft.com/office/drawing/2014/main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9091DE73-90EB-438D-8C52-02B636D5E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845" y="1271809"/>
            <a:ext cx="6562309" cy="4980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00610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23112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9D1A79B3-5560-477C-99F1-B25DDB45320D}"/>
              </a:ext>
            </a:extLst>
          </p:cNvPr>
          <p:cNvSpPr/>
          <p:nvPr/>
        </p:nvSpPr>
        <p:spPr>
          <a:xfrm>
            <a:off x="1560494" y="3282782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C187C6D0-D594-40EE-B48D-155AFDB54A76}"/>
              </a:ext>
            </a:extLst>
          </p:cNvPr>
          <p:cNvSpPr/>
          <p:nvPr/>
        </p:nvSpPr>
        <p:spPr>
          <a:xfrm>
            <a:off x="7366702" y="3282782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dadoSensor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1E4E526-7AEE-47A0-986B-8D7899D77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62"/>
          <a:stretch/>
        </p:blipFill>
        <p:spPr>
          <a:xfrm>
            <a:off x="2209462" y="1719812"/>
            <a:ext cx="7773074" cy="120094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F9C11AC-5571-4BC4-8261-DDFEA3CDC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254" y="3893946"/>
            <a:ext cx="3365284" cy="180457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6EBD21CA-8679-441F-B26D-AA1A277835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3054"/>
          <a:stretch/>
        </p:blipFill>
        <p:spPr>
          <a:xfrm>
            <a:off x="6371502" y="3903776"/>
            <a:ext cx="5255207" cy="17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C1096564-4179-4F01-968E-433DF3139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584" y="1916881"/>
            <a:ext cx="8763948" cy="9547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2BA69D1-5143-408A-BA63-431FFD321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584" y="3999993"/>
            <a:ext cx="8763949" cy="9635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C7EEF1B-2EA9-4724-9A10-F63490A147FB}"/>
              </a:ext>
            </a:extLst>
          </p:cNvPr>
          <p:cNvSpPr txBox="1"/>
          <p:nvPr/>
        </p:nvSpPr>
        <p:spPr>
          <a:xfrm>
            <a:off x="5075109" y="2989123"/>
            <a:ext cx="2414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1: </a:t>
            </a: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Parâmetros Umidade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B5AD7F-2D0D-4952-A5CA-712C2CB83BDE}"/>
              </a:ext>
            </a:extLst>
          </p:cNvPr>
          <p:cNvSpPr txBox="1"/>
          <p:nvPr/>
        </p:nvSpPr>
        <p:spPr>
          <a:xfrm>
            <a:off x="4993475" y="5072626"/>
            <a:ext cx="2574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2: </a:t>
            </a: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Parâmetros Temperatura</a:t>
            </a:r>
          </a:p>
        </p:txBody>
      </p:sp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40">
            <a:extLst>
              <a:ext uri="{FF2B5EF4-FFF2-40B4-BE49-F238E27FC236}">
                <a16:creationId xmlns:a16="http://schemas.microsoft.com/office/drawing/2014/main" id="{835441C2-C67A-4E9C-9457-A26820789E7F}"/>
              </a:ext>
            </a:extLst>
          </p:cNvPr>
          <p:cNvSpPr/>
          <p:nvPr/>
        </p:nvSpPr>
        <p:spPr>
          <a:xfrm>
            <a:off x="2300483" y="2328686"/>
            <a:ext cx="1674463" cy="2149824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F15CC4D8-BF76-4EF0-AD42-36690C040A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"/>
          <a:stretch/>
        </p:blipFill>
        <p:spPr>
          <a:xfrm>
            <a:off x="2379295" y="2378105"/>
            <a:ext cx="1516837" cy="2030779"/>
          </a:xfrm>
          <a:prstGeom prst="rect">
            <a:avLst/>
          </a:prstGeom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3C7503BF-F90C-4C67-B556-F219C05AABE5}"/>
              </a:ext>
            </a:extLst>
          </p:cNvPr>
          <p:cNvSpPr/>
          <p:nvPr/>
        </p:nvSpPr>
        <p:spPr>
          <a:xfrm>
            <a:off x="10254163" y="2320896"/>
            <a:ext cx="1676343" cy="2155308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0053232-F45C-4045-94DF-6828ADACD7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8"/>
          <a:stretch/>
        </p:blipFill>
        <p:spPr>
          <a:xfrm>
            <a:off x="10323803" y="2367729"/>
            <a:ext cx="1537061" cy="2021391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04E72BDE-581B-485D-AEA0-4CA7CFB0D348}"/>
              </a:ext>
            </a:extLst>
          </p:cNvPr>
          <p:cNvSpPr/>
          <p:nvPr/>
        </p:nvSpPr>
        <p:spPr>
          <a:xfrm>
            <a:off x="4268640" y="2320895"/>
            <a:ext cx="1676343" cy="2136284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4C84F29-6A91-4B19-9188-C5E960507C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9"/>
          <a:stretch/>
        </p:blipFill>
        <p:spPr>
          <a:xfrm>
            <a:off x="4338280" y="2367730"/>
            <a:ext cx="1537061" cy="2022692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779253C3-A0B2-4781-BF1F-C81FB238AE42}"/>
              </a:ext>
            </a:extLst>
          </p:cNvPr>
          <p:cNvSpPr/>
          <p:nvPr/>
        </p:nvSpPr>
        <p:spPr>
          <a:xfrm>
            <a:off x="8254329" y="2322917"/>
            <a:ext cx="1676343" cy="2153885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82DBC19B-3FEB-42F9-B6DD-5D5CADA5936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9"/>
          <a:stretch/>
        </p:blipFill>
        <p:spPr>
          <a:xfrm>
            <a:off x="8323969" y="2369751"/>
            <a:ext cx="1537061" cy="2005301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47288C2-5C5E-488E-ABB0-D899AA6153D1}"/>
              </a:ext>
            </a:extLst>
          </p:cNvPr>
          <p:cNvSpPr/>
          <p:nvPr/>
        </p:nvSpPr>
        <p:spPr>
          <a:xfrm>
            <a:off x="6254495" y="2335049"/>
            <a:ext cx="1676343" cy="2145348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9595D7-A581-4DF3-9EF0-4E321048CA8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4"/>
          <a:stretch/>
        </p:blipFill>
        <p:spPr>
          <a:xfrm>
            <a:off x="6315148" y="2378879"/>
            <a:ext cx="1555035" cy="2010241"/>
          </a:xfrm>
          <a:prstGeom prst="rect">
            <a:avLst/>
          </a:prstGeom>
        </p:spPr>
      </p:pic>
      <p:sp>
        <p:nvSpPr>
          <p:cNvPr id="28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3719480" y="687200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35C72CE-A801-4B5B-98EB-A36275B7DB15}"/>
              </a:ext>
            </a:extLst>
          </p:cNvPr>
          <p:cNvSpPr/>
          <p:nvPr/>
        </p:nvSpPr>
        <p:spPr>
          <a:xfrm>
            <a:off x="306699" y="2335049"/>
            <a:ext cx="1676343" cy="2136283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934FB240-79CB-4245-81EB-197CC624B11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9"/>
          <a:stretch/>
        </p:blipFill>
        <p:spPr>
          <a:xfrm>
            <a:off x="376339" y="2381881"/>
            <a:ext cx="1537061" cy="20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hlinkClick r:id="rId3" action="ppaction://hlinkfile"/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4F0BD408-3134-4D27-B8A0-4202FF954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" t="1471" r="1182" b="1175"/>
          <a:stretch/>
        </p:blipFill>
        <p:spPr>
          <a:xfrm>
            <a:off x="2341926" y="648049"/>
            <a:ext cx="7508147" cy="55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36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Instalação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2CF69E27-0C0A-4D04-8BC7-A0340587E4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" t="21479" r="1189" b="9969"/>
          <a:stretch/>
        </p:blipFill>
        <p:spPr>
          <a:xfrm>
            <a:off x="218113" y="2496504"/>
            <a:ext cx="6121595" cy="319550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5957ADD9-F61C-4241-8E82-C78161F7ABF3}"/>
              </a:ext>
            </a:extLst>
          </p:cNvPr>
          <p:cNvSpPr/>
          <p:nvPr/>
        </p:nvSpPr>
        <p:spPr>
          <a:xfrm>
            <a:off x="4142171" y="1283333"/>
            <a:ext cx="41537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Guia de Aquisição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F74D8D61-B3B7-4EC6-9585-388C6AEAED79}"/>
              </a:ext>
            </a:extLst>
          </p:cNvPr>
          <p:cNvCxnSpPr/>
          <p:nvPr/>
        </p:nvCxnSpPr>
        <p:spPr>
          <a:xfrm>
            <a:off x="4264387" y="1938053"/>
            <a:ext cx="3976382" cy="0"/>
          </a:xfrm>
          <a:prstGeom prst="line">
            <a:avLst/>
          </a:prstGeom>
          <a:ln w="381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m 34">
            <a:extLst>
              <a:ext uri="{FF2B5EF4-FFF2-40B4-BE49-F238E27FC236}">
                <a16:creationId xmlns:a16="http://schemas.microsoft.com/office/drawing/2014/main" id="{40ABBA8A-9766-4293-A50F-790A176603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1" t="21165" r="1131" b="9527"/>
          <a:stretch/>
        </p:blipFill>
        <p:spPr>
          <a:xfrm>
            <a:off x="5942184" y="2502179"/>
            <a:ext cx="6051578" cy="31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08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>
            <a:extLst>
              <a:ext uri="{FF2B5EF4-FFF2-40B4-BE49-F238E27FC236}">
                <a16:creationId xmlns:a16="http://schemas.microsoft.com/office/drawing/2014/main" id="{EB72B2D2-07E4-4D46-AE89-7A7B7A411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" t="21577" r="1033" b="5862"/>
          <a:stretch/>
        </p:blipFill>
        <p:spPr>
          <a:xfrm>
            <a:off x="5842277" y="2325406"/>
            <a:ext cx="5844331" cy="3238151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Instalação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E8185867-BEF4-449D-B562-E06CFB137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2" t="21577" r="3233" b="5862"/>
          <a:stretch/>
        </p:blipFill>
        <p:spPr>
          <a:xfrm>
            <a:off x="572132" y="2325405"/>
            <a:ext cx="5710850" cy="3238151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BC238E7-44A6-49AD-8C82-2DAB0C555510}"/>
              </a:ext>
            </a:extLst>
          </p:cNvPr>
          <p:cNvSpPr/>
          <p:nvPr/>
        </p:nvSpPr>
        <p:spPr>
          <a:xfrm>
            <a:off x="5002986" y="1283333"/>
            <a:ext cx="243207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Instalação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09DFE5F-F9CB-4DEE-884B-A4E78D3486EB}"/>
              </a:ext>
            </a:extLst>
          </p:cNvPr>
          <p:cNvCxnSpPr>
            <a:cxnSpLocks/>
          </p:cNvCxnSpPr>
          <p:nvPr/>
        </p:nvCxnSpPr>
        <p:spPr>
          <a:xfrm>
            <a:off x="5083728" y="1929664"/>
            <a:ext cx="2248250" cy="0"/>
          </a:xfrm>
          <a:prstGeom prst="line">
            <a:avLst/>
          </a:prstGeom>
          <a:ln w="381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750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Suporte ao Cliente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1CD211A-866F-47DA-910B-D3070BA53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03" y="1061641"/>
            <a:ext cx="9505993" cy="534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66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5BDA7E9-B739-439A-82C3-7283FCACD250}"/>
              </a:ext>
            </a:extLst>
          </p:cNvPr>
          <p:cNvSpPr/>
          <p:nvPr/>
        </p:nvSpPr>
        <p:spPr>
          <a:xfrm>
            <a:off x="4200209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644BE92-0238-421B-BFFB-2F50E531B43F}"/>
              </a:ext>
            </a:extLst>
          </p:cNvPr>
          <p:cNvSpPr/>
          <p:nvPr/>
        </p:nvSpPr>
        <p:spPr>
          <a:xfrm>
            <a:off x="6432611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78197DB-41C1-4EDF-899C-CFF3F622B6B9}"/>
              </a:ext>
            </a:extLst>
          </p:cNvPr>
          <p:cNvSpPr/>
          <p:nvPr/>
        </p:nvSpPr>
        <p:spPr>
          <a:xfrm>
            <a:off x="3054890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A446AE0-ECE8-4A49-B195-9737A70DFC43}"/>
              </a:ext>
            </a:extLst>
          </p:cNvPr>
          <p:cNvSpPr/>
          <p:nvPr/>
        </p:nvSpPr>
        <p:spPr>
          <a:xfrm>
            <a:off x="5286405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3162375-4EFA-445C-A684-075C27AAE91F}"/>
              </a:ext>
            </a:extLst>
          </p:cNvPr>
          <p:cNvSpPr/>
          <p:nvPr/>
        </p:nvSpPr>
        <p:spPr>
          <a:xfrm>
            <a:off x="7510763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:a16="http://schemas.microsoft.com/office/drawing/2014/main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89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Imagem 8">
            <a:hlinkClick r:id="rId6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10" name="Imagem 9">
            <a:hlinkClick r:id="rId8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11" name="Imagem 10">
            <a:hlinkClick r:id="rId10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3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300483" y="2328686"/>
            <a:ext cx="1674463" cy="3054682"/>
            <a:chOff x="2478268" y="2412723"/>
            <a:chExt cx="1674463" cy="3054682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78268" y="2412723"/>
              <a:ext cx="1674463" cy="305468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51"/>
            <a:stretch/>
          </p:blipFill>
          <p:spPr>
            <a:xfrm>
              <a:off x="2557080" y="2462142"/>
              <a:ext cx="1516837" cy="2030779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254163" y="2320895"/>
            <a:ext cx="1676343" cy="3062473"/>
            <a:chOff x="10105818" y="2360803"/>
            <a:chExt cx="1676343" cy="3062473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3"/>
              <a:ext cx="1676343" cy="3062473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78"/>
            <a:stretch/>
          </p:blipFill>
          <p:spPr>
            <a:xfrm>
              <a:off x="10175458" y="2407637"/>
              <a:ext cx="1537061" cy="2021391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268640" y="2320895"/>
            <a:ext cx="1676343" cy="3035442"/>
            <a:chOff x="4396806" y="2360803"/>
            <a:chExt cx="1676343" cy="3035442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3"/>
              <a:ext cx="1676343" cy="303544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4466446" y="2407638"/>
              <a:ext cx="1537061" cy="2022692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8254329" y="2322917"/>
            <a:ext cx="1676343" cy="3060452"/>
            <a:chOff x="8202814" y="2360803"/>
            <a:chExt cx="1676343" cy="3060452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3"/>
              <a:ext cx="1676343" cy="306045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09"/>
            <a:stretch/>
          </p:blipFill>
          <p:spPr>
            <a:xfrm>
              <a:off x="8272454" y="2407637"/>
              <a:ext cx="1537061" cy="2005301"/>
            </a:xfrm>
            <a:prstGeom prst="rect">
              <a:avLst/>
            </a:prstGeom>
          </p:spPr>
        </p:pic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6254495" y="2335048"/>
            <a:ext cx="1676343" cy="3048321"/>
            <a:chOff x="6306631" y="2363805"/>
            <a:chExt cx="1676343" cy="3048321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5"/>
              <a:ext cx="1676343" cy="3048321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4"/>
            <a:stretch/>
          </p:blipFill>
          <p:spPr>
            <a:xfrm>
              <a:off x="6367284" y="2407636"/>
              <a:ext cx="1555035" cy="2010241"/>
            </a:xfrm>
            <a:prstGeom prst="rect">
              <a:avLst/>
            </a:prstGeom>
          </p:spPr>
        </p:pic>
      </p:grpSp>
      <p:sp>
        <p:nvSpPr>
          <p:cNvPr id="28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3719480" y="687200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Papéis Executados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2853918" y="4378900"/>
            <a:ext cx="58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CEO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4259314" y="4974933"/>
            <a:ext cx="17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Desenvolvedora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0314589" y="4692969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Analista Junior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306699" y="2335049"/>
            <a:ext cx="1676343" cy="3035441"/>
            <a:chOff x="306699" y="2335049"/>
            <a:chExt cx="1676343" cy="3035441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9B91163-5E3A-447F-92BD-E57636CE122E}"/>
                </a:ext>
              </a:extLst>
            </p:cNvPr>
            <p:cNvGrpSpPr/>
            <p:nvPr/>
          </p:nvGrpSpPr>
          <p:grpSpPr>
            <a:xfrm>
              <a:off x="306699" y="2335049"/>
              <a:ext cx="1676343" cy="3035441"/>
              <a:chOff x="577156" y="2360806"/>
              <a:chExt cx="1676343" cy="3035441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35C72CE-A801-4B5B-98EB-A36275B7DB15}"/>
                  </a:ext>
                </a:extLst>
              </p:cNvPr>
              <p:cNvSpPr/>
              <p:nvPr/>
            </p:nvSpPr>
            <p:spPr>
              <a:xfrm>
                <a:off x="577156" y="2360806"/>
                <a:ext cx="1676343" cy="3035441"/>
              </a:xfrm>
              <a:prstGeom prst="rect">
                <a:avLst/>
              </a:prstGeom>
              <a:solidFill>
                <a:srgbClr val="EDE9A2"/>
              </a:solidFill>
              <a:ln>
                <a:solidFill>
                  <a:srgbClr val="EDE9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934FB240-79CB-4245-81EB-197CC624B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119"/>
              <a:stretch/>
            </p:blipFill>
            <p:spPr>
              <a:xfrm>
                <a:off x="646796" y="2407638"/>
                <a:ext cx="1537061" cy="2022694"/>
              </a:xfrm>
              <a:prstGeom prst="rect">
                <a:avLst/>
              </a:prstGeom>
            </p:spPr>
          </p:pic>
        </p:grpSp>
        <p:sp>
          <p:nvSpPr>
            <p:cNvPr id="29" name="CaixaDeTexto 28"/>
            <p:cNvSpPr txBox="1"/>
            <p:nvPr/>
          </p:nvSpPr>
          <p:spPr>
            <a:xfrm>
              <a:off x="830984" y="4439905"/>
              <a:ext cx="618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00610E"/>
                  </a:solidFill>
                </a:rPr>
                <a:t>CEO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605865" y="4778459"/>
              <a:ext cx="1068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00610E"/>
                  </a:solidFill>
                </a:rPr>
                <a:t>Analista</a:t>
              </a:r>
            </a:p>
          </p:txBody>
        </p:sp>
      </p:grpSp>
      <p:sp>
        <p:nvSpPr>
          <p:cNvPr id="13" name="CaixaDeTexto 12"/>
          <p:cNvSpPr txBox="1"/>
          <p:nvPr/>
        </p:nvSpPr>
        <p:spPr>
          <a:xfrm>
            <a:off x="2681304" y="4984861"/>
            <a:ext cx="10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Analista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691268" y="4659608"/>
            <a:ext cx="129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Suporte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4625325" y="4701708"/>
            <a:ext cx="10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Analista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798726" y="4417452"/>
            <a:ext cx="79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DBA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6795459" y="4535994"/>
            <a:ext cx="79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DBA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6303222" y="4893918"/>
            <a:ext cx="17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Desenvolvedor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8278938" y="4916312"/>
            <a:ext cx="17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Desenvolvedor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8595365" y="4508303"/>
            <a:ext cx="10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Analista</a:t>
            </a:r>
          </a:p>
        </p:txBody>
      </p:sp>
    </p:spTree>
    <p:extLst>
      <p:ext uri="{BB962C8B-B14F-4D97-AF65-F5344CB8AC3E}">
        <p14:creationId xmlns:p14="http://schemas.microsoft.com/office/powerpoint/2010/main" val="383128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 Que Projetos Devo Usar Metodologias ágeis? | TechnoEasy">
            <a:extLst>
              <a:ext uri="{FF2B5EF4-FFF2-40B4-BE49-F238E27FC236}">
                <a16:creationId xmlns:a16="http://schemas.microsoft.com/office/drawing/2014/main" id="{96D34B10-5774-4D28-930C-8D39FC8F2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667" r="97000">
                        <a14:foregroundMark x1="7667" y1="15873" x2="89083" y2="84603"/>
                        <a14:foregroundMark x1="89167" y1="84127" x2="87333" y2="33968"/>
                        <a14:foregroundMark x1="87333" y1="33968" x2="74917" y2="13016"/>
                        <a14:foregroundMark x1="74917" y1="13016" x2="24083" y2="15873"/>
                        <a14:foregroundMark x1="24083" y1="15873" x2="12500" y2="38730"/>
                        <a14:foregroundMark x1="12500" y1="38730" x2="12417" y2="67460"/>
                        <a14:foregroundMark x1="12417" y1="67460" x2="64250" y2="86984"/>
                        <a14:foregroundMark x1="64250" y1="86984" x2="77250" y2="82698"/>
                        <a14:foregroundMark x1="49000" y1="30794" x2="91333" y2="70476"/>
                        <a14:foregroundMark x1="91167" y1="79524" x2="85250" y2="17619"/>
                        <a14:foregroundMark x1="81083" y1="20317" x2="18250" y2="61746"/>
                        <a14:foregroundMark x1="15750" y1="35079" x2="59750" y2="67937"/>
                        <a14:foregroundMark x1="38250" y1="79048" x2="10500" y2="72381"/>
                        <a14:foregroundMark x1="10500" y1="72381" x2="7333" y2="43016"/>
                        <a14:foregroundMark x1="7333" y1="43016" x2="7917" y2="30476"/>
                        <a14:foregroundMark x1="1667" y1="28889" x2="9417" y2="39841"/>
                        <a14:foregroundMark x1="97000" y1="34921" x2="87750" y2="41429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70" b="7976"/>
          <a:stretch/>
        </p:blipFill>
        <p:spPr bwMode="auto">
          <a:xfrm>
            <a:off x="1568404" y="1659657"/>
            <a:ext cx="9055191" cy="393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9DB0CBE-9BDD-44AC-A809-D31ABD867CE9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7975546-CB4E-4BB2-B11A-415AA76E80E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B31D4AC-2523-46D7-8E6C-C1E4CE793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A608474-D568-4A60-9ECF-8B6F393FEAD5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59FEB224-A9AE-4037-B6E0-C9897EDB8CD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F7087F7-8410-43C5-A9D3-14787D1FD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131EF51-A540-47B4-AF7C-D7789FBF860D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6698905-4774-4969-B172-016D54956F8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D2D0BD18-3E94-4C2D-9E2E-09B43066B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01B4CB9-D5EE-4F48-8345-858BD45C260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B7093F1-2F16-40FD-989C-89748AE54FD7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AD09AA9-3F08-4EEA-AFDA-2B2A31572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15A29C0-D27A-4A45-9BE6-62B84A75551E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Ágil</a:t>
            </a:r>
          </a:p>
        </p:txBody>
      </p:sp>
    </p:spTree>
    <p:extLst>
      <p:ext uri="{BB962C8B-B14F-4D97-AF65-F5344CB8AC3E}">
        <p14:creationId xmlns:p14="http://schemas.microsoft.com/office/powerpoint/2010/main" val="23469069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790</Words>
  <Application>Microsoft Office PowerPoint</Application>
  <PresentationFormat>Widescreen</PresentationFormat>
  <Paragraphs>330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Aharoni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THAIS CAMPOS DE OLIVEIRA</cp:lastModifiedBy>
  <cp:revision>93</cp:revision>
  <dcterms:created xsi:type="dcterms:W3CDTF">2021-04-19T23:05:58Z</dcterms:created>
  <dcterms:modified xsi:type="dcterms:W3CDTF">2021-06-17T23:01:09Z</dcterms:modified>
</cp:coreProperties>
</file>